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AF531-FF42-440C-A7F7-A793DC4597F1}" type="datetimeFigureOut">
              <a:rPr lang="ru-RU" smtClean="0"/>
              <a:pPr/>
              <a:t>17.11.2021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16A4B-E3A5-4D99-9E24-A014BD4EE3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AF531-FF42-440C-A7F7-A793DC4597F1}" type="datetimeFigureOut">
              <a:rPr lang="ru-RU" smtClean="0"/>
              <a:pPr/>
              <a:t>17.11.2021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16A4B-E3A5-4D99-9E24-A014BD4EE3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AF531-FF42-440C-A7F7-A793DC4597F1}" type="datetimeFigureOut">
              <a:rPr lang="ru-RU" smtClean="0"/>
              <a:pPr/>
              <a:t>17.11.2021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16A4B-E3A5-4D99-9E24-A014BD4EE3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AF531-FF42-440C-A7F7-A793DC4597F1}" type="datetimeFigureOut">
              <a:rPr lang="ru-RU" smtClean="0"/>
              <a:pPr/>
              <a:t>17.11.2021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16A4B-E3A5-4D99-9E24-A014BD4EE3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AF531-FF42-440C-A7F7-A793DC4597F1}" type="datetimeFigureOut">
              <a:rPr lang="ru-RU" smtClean="0"/>
              <a:pPr/>
              <a:t>17.11.2021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16A4B-E3A5-4D99-9E24-A014BD4EE3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AF531-FF42-440C-A7F7-A793DC4597F1}" type="datetimeFigureOut">
              <a:rPr lang="ru-RU" smtClean="0"/>
              <a:pPr/>
              <a:t>17.11.2021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16A4B-E3A5-4D99-9E24-A014BD4EE3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AF531-FF42-440C-A7F7-A793DC4597F1}" type="datetimeFigureOut">
              <a:rPr lang="ru-RU" smtClean="0"/>
              <a:pPr/>
              <a:t>17.11.2021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16A4B-E3A5-4D99-9E24-A014BD4EE3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AF531-FF42-440C-A7F7-A793DC4597F1}" type="datetimeFigureOut">
              <a:rPr lang="ru-RU" smtClean="0"/>
              <a:pPr/>
              <a:t>17.11.2021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16A4B-E3A5-4D99-9E24-A014BD4EE3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AF531-FF42-440C-A7F7-A793DC4597F1}" type="datetimeFigureOut">
              <a:rPr lang="ru-RU" smtClean="0"/>
              <a:pPr/>
              <a:t>17.11.2021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16A4B-E3A5-4D99-9E24-A014BD4EE3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AF531-FF42-440C-A7F7-A793DC4597F1}" type="datetimeFigureOut">
              <a:rPr lang="ru-RU" smtClean="0"/>
              <a:pPr/>
              <a:t>17.11.2021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16A4B-E3A5-4D99-9E24-A014BD4EE3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AF531-FF42-440C-A7F7-A793DC4597F1}" type="datetimeFigureOut">
              <a:rPr lang="ru-RU" smtClean="0"/>
              <a:pPr/>
              <a:t>17.11.2021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16A4B-E3A5-4D99-9E24-A014BD4EE3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DAF531-FF42-440C-A7F7-A793DC4597F1}" type="datetimeFigureOut">
              <a:rPr lang="ru-RU" smtClean="0"/>
              <a:pPr/>
              <a:t>17.11.2021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416A4B-E3A5-4D99-9E24-A014BD4EE39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918648" cy="1611610"/>
          </a:xfrm>
        </p:spPr>
        <p:txBody>
          <a:bodyPr>
            <a:normAutofit fontScale="90000"/>
          </a:bodyPr>
          <a:lstStyle/>
          <a:p>
            <a:r>
              <a:rPr lang="ru-RU" sz="5400" i="1" dirty="0" smtClean="0"/>
              <a:t>На всю оставшуюся жизнь</a:t>
            </a:r>
            <a:endParaRPr lang="ru-RU" sz="5400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499992" y="2060848"/>
            <a:ext cx="4248472" cy="3816424"/>
          </a:xfrm>
        </p:spPr>
        <p:txBody>
          <a:bodyPr>
            <a:normAutofit/>
          </a:bodyPr>
          <a:lstStyle/>
          <a:p>
            <a:r>
              <a:rPr lang="ru-RU" sz="5400" dirty="0" smtClean="0"/>
              <a:t>Вера Панова</a:t>
            </a:r>
          </a:p>
          <a:p>
            <a:r>
              <a:rPr lang="ru-RU" sz="5400" dirty="0" smtClean="0"/>
              <a:t>«Спутники» </a:t>
            </a:r>
          </a:p>
          <a:p>
            <a:endParaRPr lang="ru-RU" dirty="0" smtClean="0"/>
          </a:p>
          <a:p>
            <a:r>
              <a:rPr lang="ru-RU" dirty="0" smtClean="0"/>
              <a:t>Книга о женщинах  </a:t>
            </a:r>
          </a:p>
          <a:p>
            <a:r>
              <a:rPr lang="ru-RU" dirty="0" smtClean="0"/>
              <a:t>на войне </a:t>
            </a:r>
            <a:endParaRPr lang="ru-RU" dirty="0"/>
          </a:p>
        </p:txBody>
      </p:sp>
      <p:pic>
        <p:nvPicPr>
          <p:cNvPr id="1026" name="Picture 2" descr="F:\2021\Работа - 2021\11-Ноябрь\20.11.2021 У войны неженское лицо о обзор книги\274px-Вера_Фёдоровна_Панов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772816"/>
            <a:ext cx="3168352" cy="3966222"/>
          </a:xfrm>
          <a:prstGeom prst="rect">
            <a:avLst/>
          </a:prstGeom>
          <a:ln w="228600" cap="sq" cmpd="thickThin">
            <a:solidFill>
              <a:schemeClr val="bg2">
                <a:lumMod val="40000"/>
                <a:lumOff val="60000"/>
              </a:schemeClr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7" name="TextBox 6"/>
          <p:cNvSpPr txBox="1"/>
          <p:nvPr/>
        </p:nvSpPr>
        <p:spPr>
          <a:xfrm>
            <a:off x="5076056" y="188640"/>
            <a:ext cx="3924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dirty="0" smtClean="0"/>
              <a:t>«У войны неженское лицо»</a:t>
            </a:r>
            <a:endParaRPr lang="ru-RU" sz="24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8172400" y="6309320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2021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179512" y="6309320"/>
            <a:ext cx="80648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МБУ «ЦБС Верхнеуслонского муниципального района РТ, Русско-Макуловская библиотека</a:t>
            </a:r>
            <a:endParaRPr lang="ru-RU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4283968" y="127665"/>
            <a:ext cx="4608512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В  рамках Всероссийской акции «У войны неженское лицо»,  Русско-Макуловская библиотека предлагает продолжить знакомство с книгами, с исторической достоверностью  рассказывающие о женщинах, внесших свой вклад в Победу над Фашисткой Германией в годы Великой Отечественной войны.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	В библиотеке есть книга Веры Пановой «Спутники». Когда то она была очень востребована читателями. Давайте вспомним события тех далеких лет прочтением этой замечательной художественной книги, написанной на основе реальной истории войны.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	В повести «Спутники» замечательного русского прозаика, драматурга, киносценариста Веры Пановой война показана с человеческой, сострадательной точки зрения. В 1944 г. Панова совершила четыре рейса в военно-санитарном поезде к местам боев. </a:t>
            </a:r>
          </a:p>
        </p:txBody>
      </p:sp>
      <p:pic>
        <p:nvPicPr>
          <p:cNvPr id="5122" name="Picture 2" descr="F:\2021\Работа - 2021\11-Ноябрь\20.11.2021 У войны неженское лицо о обзор книги\Sputniki_7323.jpg"/>
          <p:cNvPicPr>
            <a:picLocks noChangeAspect="1" noChangeArrowheads="1"/>
          </p:cNvPicPr>
          <p:nvPr/>
        </p:nvPicPr>
        <p:blipFill>
          <a:blip r:embed="rId2" cstate="print">
            <a:lum bright="10000"/>
          </a:blip>
          <a:srcRect/>
          <a:stretch>
            <a:fillRect/>
          </a:stretch>
        </p:blipFill>
        <p:spPr bwMode="auto">
          <a:xfrm>
            <a:off x="467544" y="404664"/>
            <a:ext cx="3456384" cy="5547497"/>
          </a:xfrm>
          <a:prstGeom prst="rect">
            <a:avLst/>
          </a:prstGeom>
          <a:ln w="38100" cap="sq">
            <a:solidFill>
              <a:schemeClr val="tx1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860032" y="764704"/>
            <a:ext cx="3816424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Тогда она и написала одну из самых правдивых книг о войне, по которой впоследствии был снят знаменитый телефильм "На всю оставшуюся жизнь...". Стремительный образ поезда с красным крестом, проносящийся через охваченную войной страну, стал символом жизни, продолжающейся наперекор смерти. Обо всём этом и не только в книге</a:t>
            </a:r>
            <a:r>
              <a:rPr lang="ru-RU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 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Спутники (Вера Панова).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</a:p>
        </p:txBody>
      </p:sp>
      <p:pic>
        <p:nvPicPr>
          <p:cNvPr id="4097" name="Picture 1" descr="F:\2021\Работа - 2021\11-Ноябрь\20.11.2021 У войны неженское лицо о обзор книги\16309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692696"/>
            <a:ext cx="3591617" cy="5060062"/>
          </a:xfrm>
          <a:prstGeom prst="rect">
            <a:avLst/>
          </a:prstGeom>
          <a:ln w="38100" cap="sq">
            <a:solidFill>
              <a:schemeClr val="tx1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 descr="F:\2021\Работа - 2021\11-Ноябрь\20.11.2021 У войны неженское лицо о обзор книги\poezd_miloserdiy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620688"/>
            <a:ext cx="7854776" cy="5513449"/>
          </a:xfrm>
          <a:prstGeom prst="rect">
            <a:avLst/>
          </a:prstGeom>
          <a:ln w="38100" cap="sq">
            <a:solidFill>
              <a:schemeClr val="tx1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" descr="F:\2021\Работа - 2021\11-Ноябрь\20.11.2021 У войны неженское лицо о обзор книги\AAACjM1iT_r3AdNL9g6OBqt7DqI9zdmbUMtnfWyke0OmXreN_ZdNlmHfyk8sSGEp88IqOXMnlkrhJUoNCXvCkCNWkm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692696"/>
            <a:ext cx="7224801" cy="5418601"/>
          </a:xfrm>
          <a:prstGeom prst="rect">
            <a:avLst/>
          </a:prstGeom>
          <a:ln w="38100" cap="sq">
            <a:solidFill>
              <a:schemeClr val="tx1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F:\2021\Работа - 2021\11-Ноябрь\20.11.2021 У войны неженское лицо о обзор книги\m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836712"/>
            <a:ext cx="6984776" cy="5238582"/>
          </a:xfrm>
          <a:prstGeom prst="rect">
            <a:avLst/>
          </a:prstGeom>
          <a:ln w="38100" cap="sq">
            <a:solidFill>
              <a:schemeClr val="tx1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F:\2021\Работа - 2021\11-Ноябрь\20.11.2021 У войны неженское лицо о обзор книги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620688"/>
            <a:ext cx="7173104" cy="5400600"/>
          </a:xfrm>
          <a:prstGeom prst="rect">
            <a:avLst/>
          </a:prstGeom>
          <a:ln w="38100" cap="sq">
            <a:solidFill>
              <a:schemeClr val="tx1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F:\2021\Работа - 2021\11-Ноябрь\20.11.2021 У войны неженское лицо о обзор книги\scale_1200.png"/>
          <p:cNvPicPr>
            <a:picLocks noChangeAspect="1" noChangeArrowheads="1"/>
          </p:cNvPicPr>
          <p:nvPr/>
        </p:nvPicPr>
        <p:blipFill>
          <a:blip r:embed="rId2" cstate="print">
            <a:lum bright="10000"/>
          </a:blip>
          <a:srcRect/>
          <a:stretch>
            <a:fillRect/>
          </a:stretch>
        </p:blipFill>
        <p:spPr bwMode="auto">
          <a:xfrm>
            <a:off x="1219200" y="914400"/>
            <a:ext cx="6705600" cy="5029200"/>
          </a:xfrm>
          <a:prstGeom prst="rect">
            <a:avLst/>
          </a:prstGeom>
          <a:ln w="38100" cap="sq">
            <a:solidFill>
              <a:schemeClr val="tx1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7" name="Picture 3" descr="F:\2021\Работа - 2021\11-Ноябрь\20.11.2021 У войны неженское лицо о обзор книги\images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047395">
            <a:off x="1110871" y="2012285"/>
            <a:ext cx="2393202" cy="3732635"/>
          </a:xfrm>
          <a:prstGeom prst="rect">
            <a:avLst/>
          </a:prstGeom>
          <a:ln w="38100" cap="sq">
            <a:solidFill>
              <a:schemeClr val="tx1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1506" name="Picture 2" descr="Ни одной смерти при транспортировке. О &amp;quot;поезде милосердия&amp;quot;, всю войну  спасавшем раненых — Рамблер/новости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57671">
            <a:off x="3832704" y="2278947"/>
            <a:ext cx="4032448" cy="3484389"/>
          </a:xfrm>
          <a:prstGeom prst="rect">
            <a:avLst/>
          </a:prstGeom>
          <a:ln w="38100" cap="sq">
            <a:solidFill>
              <a:schemeClr val="tx1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Прямоугольник 3"/>
          <p:cNvSpPr/>
          <p:nvPr/>
        </p:nvSpPr>
        <p:spPr>
          <a:xfrm>
            <a:off x="395536" y="404664"/>
            <a:ext cx="81724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Книга ждет своего читателя.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Добро пожаловать в библиотеку!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3528" y="6165304"/>
            <a:ext cx="8064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Электронный обзор подготовила: Першина Н.А.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141</Words>
  <Application>Microsoft Office PowerPoint</Application>
  <PresentationFormat>Экран (4:3)</PresentationFormat>
  <Paragraphs>17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На всю оставшуюся жизнь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 всю оставшуюся жизнь</dc:title>
  <dc:creator>Надежда</dc:creator>
  <cp:lastModifiedBy>Надежда</cp:lastModifiedBy>
  <cp:revision>6</cp:revision>
  <dcterms:created xsi:type="dcterms:W3CDTF">2021-11-17T14:58:00Z</dcterms:created>
  <dcterms:modified xsi:type="dcterms:W3CDTF">2021-11-17T16:43:27Z</dcterms:modified>
</cp:coreProperties>
</file>